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Italics" charset="1" panose="00000000000000000000"/>
      <p:regular r:id="rId20"/>
    </p:embeddedFont>
    <p:embeddedFont>
      <p:font typeface="Now Bold" charset="1" panose="00000800000000000000"/>
      <p:regular r:id="rId21"/>
    </p:embeddedFont>
    <p:embeddedFont>
      <p:font typeface="DM Sans Bold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8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46151" y="649592"/>
            <a:ext cx="8251785" cy="8987817"/>
            <a:chOff x="0" y="0"/>
            <a:chExt cx="9444342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944713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9447135">
                  <a:moveTo>
                    <a:pt x="9447135" y="10251440"/>
                  </a:moveTo>
                  <a:cubicBezTo>
                    <a:pt x="9447135" y="10284587"/>
                    <a:pt x="9435424" y="10286873"/>
                    <a:pt x="9404893" y="10286873"/>
                  </a:cubicBezTo>
                  <a:cubicBezTo>
                    <a:pt x="6271278" y="10286238"/>
                    <a:pt x="3137803" y="10286238"/>
                    <a:pt x="4188" y="10286238"/>
                  </a:cubicBezTo>
                  <a:cubicBezTo>
                    <a:pt x="0" y="10272395"/>
                    <a:pt x="6698" y="10259822"/>
                    <a:pt x="9904" y="10246995"/>
                  </a:cubicBezTo>
                  <a:cubicBezTo>
                    <a:pt x="147646" y="9685401"/>
                    <a:pt x="285526" y="9123934"/>
                    <a:pt x="423686" y="8562467"/>
                  </a:cubicBezTo>
                  <a:cubicBezTo>
                    <a:pt x="620678" y="7761986"/>
                    <a:pt x="818089" y="6961632"/>
                    <a:pt x="1014942" y="6161151"/>
                  </a:cubicBezTo>
                  <a:cubicBezTo>
                    <a:pt x="1258080" y="5172583"/>
                    <a:pt x="1500661" y="4184015"/>
                    <a:pt x="1743660" y="3195574"/>
                  </a:cubicBezTo>
                  <a:cubicBezTo>
                    <a:pt x="1990563" y="2191385"/>
                    <a:pt x="2237605" y="1187323"/>
                    <a:pt x="2485205" y="183261"/>
                  </a:cubicBezTo>
                  <a:cubicBezTo>
                    <a:pt x="2500262" y="122174"/>
                    <a:pt x="2509881" y="59690"/>
                    <a:pt x="2534279" y="635"/>
                  </a:cubicBezTo>
                  <a:cubicBezTo>
                    <a:pt x="4824576" y="635"/>
                    <a:pt x="7114875" y="635"/>
                    <a:pt x="9405172" y="0"/>
                  </a:cubicBezTo>
                  <a:cubicBezTo>
                    <a:pt x="9436262" y="0"/>
                    <a:pt x="9446856" y="3429"/>
                    <a:pt x="9446856" y="35814"/>
                  </a:cubicBezTo>
                  <a:cubicBezTo>
                    <a:pt x="9446020" y="3441065"/>
                    <a:pt x="9446020" y="6846316"/>
                    <a:pt x="944713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19715" t="-1" r="-37524" b="-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1619050" y="8680966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3748" y="9293481"/>
            <a:ext cx="7913921" cy="34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3"/>
              </a:lnSpc>
              <a:spcBef>
                <a:spcPct val="0"/>
              </a:spcBef>
            </a:pPr>
            <a:r>
              <a:rPr lang="en-US" sz="2230" i="true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Aline Nunes Watanabe RA: 21.00309-2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3748" y="2593799"/>
            <a:ext cx="9635210" cy="193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9"/>
              </a:lnSpc>
            </a:pPr>
            <a:r>
              <a:rPr lang="en-US" sz="6307" b="true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SISTEMA DE CONTROLE DE ESTOQUE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4729089"/>
            <a:ext cx="757025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507" b="true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COM RFID E ALERTA DE BAIXAS QUANTIDADES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98" y="2256837"/>
            <a:ext cx="7188460" cy="6897403"/>
          </a:xfrm>
          <a:custGeom>
            <a:avLst/>
            <a:gdLst/>
            <a:ahLst/>
            <a:cxnLst/>
            <a:rect r="r" b="b" t="t" l="l"/>
            <a:pathLst>
              <a:path h="6897403" w="7188460">
                <a:moveTo>
                  <a:pt x="0" y="0"/>
                </a:moveTo>
                <a:lnTo>
                  <a:pt x="7188459" y="0"/>
                </a:lnTo>
                <a:lnTo>
                  <a:pt x="7188459" y="6897403"/>
                </a:lnTo>
                <a:lnTo>
                  <a:pt x="0" y="689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7" r="0" b="-33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6591" y="2256837"/>
            <a:ext cx="5539694" cy="7001463"/>
          </a:xfrm>
          <a:custGeom>
            <a:avLst/>
            <a:gdLst/>
            <a:ahLst/>
            <a:cxnLst/>
            <a:rect r="r" b="b" t="t" l="l"/>
            <a:pathLst>
              <a:path h="7001463" w="5539694">
                <a:moveTo>
                  <a:pt x="0" y="0"/>
                </a:moveTo>
                <a:lnTo>
                  <a:pt x="5539694" y="0"/>
                </a:lnTo>
                <a:lnTo>
                  <a:pt x="5539694" y="7001463"/>
                </a:lnTo>
                <a:lnTo>
                  <a:pt x="0" y="700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78" t="-3799" r="-3566" b="-35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CADASTRO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45998" y="2409237"/>
            <a:ext cx="7188460" cy="6897403"/>
          </a:xfrm>
          <a:custGeom>
            <a:avLst/>
            <a:gdLst/>
            <a:ahLst/>
            <a:cxnLst/>
            <a:rect r="r" b="b" t="t" l="l"/>
            <a:pathLst>
              <a:path h="6897403" w="7188460">
                <a:moveTo>
                  <a:pt x="0" y="0"/>
                </a:moveTo>
                <a:lnTo>
                  <a:pt x="7188459" y="0"/>
                </a:lnTo>
                <a:lnTo>
                  <a:pt x="7188459" y="6897403"/>
                </a:lnTo>
                <a:lnTo>
                  <a:pt x="0" y="6897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77" r="0" b="-337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2779" y="1918903"/>
            <a:ext cx="5364149" cy="4018384"/>
          </a:xfrm>
          <a:custGeom>
            <a:avLst/>
            <a:gdLst/>
            <a:ahLst/>
            <a:cxnLst/>
            <a:rect r="r" b="b" t="t" l="l"/>
            <a:pathLst>
              <a:path h="4018384" w="5364149">
                <a:moveTo>
                  <a:pt x="0" y="0"/>
                </a:moveTo>
                <a:lnTo>
                  <a:pt x="5364148" y="0"/>
                </a:lnTo>
                <a:lnTo>
                  <a:pt x="5364148" y="4018384"/>
                </a:lnTo>
                <a:lnTo>
                  <a:pt x="0" y="401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724" t="-8853" r="-5816" b="-84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3574" y="1918903"/>
            <a:ext cx="5440161" cy="3984391"/>
          </a:xfrm>
          <a:custGeom>
            <a:avLst/>
            <a:gdLst/>
            <a:ahLst/>
            <a:cxnLst/>
            <a:rect r="r" b="b" t="t" l="l"/>
            <a:pathLst>
              <a:path h="3984391" w="5440161">
                <a:moveTo>
                  <a:pt x="0" y="0"/>
                </a:moveTo>
                <a:lnTo>
                  <a:pt x="5440161" y="0"/>
                </a:lnTo>
                <a:lnTo>
                  <a:pt x="5440161" y="3984391"/>
                </a:lnTo>
                <a:lnTo>
                  <a:pt x="0" y="398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67" t="-7202" r="-5504" b="-65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1073" y="1918903"/>
            <a:ext cx="5572871" cy="3984391"/>
          </a:xfrm>
          <a:custGeom>
            <a:avLst/>
            <a:gdLst/>
            <a:ahLst/>
            <a:cxnLst/>
            <a:rect r="r" b="b" t="t" l="l"/>
            <a:pathLst>
              <a:path h="3984391" w="5572871">
                <a:moveTo>
                  <a:pt x="0" y="0"/>
                </a:moveTo>
                <a:lnTo>
                  <a:pt x="5572871" y="0"/>
                </a:lnTo>
                <a:lnTo>
                  <a:pt x="5572871" y="3984391"/>
                </a:lnTo>
                <a:lnTo>
                  <a:pt x="0" y="3984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12" t="-8602" r="-6368" b="-85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12660" y="6099212"/>
            <a:ext cx="8062680" cy="3762052"/>
          </a:xfrm>
          <a:custGeom>
            <a:avLst/>
            <a:gdLst/>
            <a:ahLst/>
            <a:cxnLst/>
            <a:rect r="r" b="b" t="t" l="l"/>
            <a:pathLst>
              <a:path h="3762052" w="8062680">
                <a:moveTo>
                  <a:pt x="0" y="0"/>
                </a:moveTo>
                <a:lnTo>
                  <a:pt x="8062680" y="0"/>
                </a:lnTo>
                <a:lnTo>
                  <a:pt x="8062680" y="3762052"/>
                </a:lnTo>
                <a:lnTo>
                  <a:pt x="0" y="37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46" t="-7513" r="-3926" b="-75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BANCO DE DADOS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64464" y="2635668"/>
            <a:ext cx="8094836" cy="5186302"/>
          </a:xfrm>
          <a:custGeom>
            <a:avLst/>
            <a:gdLst/>
            <a:ahLst/>
            <a:cxnLst/>
            <a:rect r="r" b="b" t="t" l="l"/>
            <a:pathLst>
              <a:path h="5186302" w="8094836">
                <a:moveTo>
                  <a:pt x="0" y="0"/>
                </a:moveTo>
                <a:lnTo>
                  <a:pt x="8094836" y="0"/>
                </a:lnTo>
                <a:lnTo>
                  <a:pt x="8094836" y="5186301"/>
                </a:lnTo>
                <a:lnTo>
                  <a:pt x="0" y="5186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6" t="-5497" r="-3409" b="-54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598" y="2635668"/>
            <a:ext cx="7846815" cy="5186302"/>
          </a:xfrm>
          <a:custGeom>
            <a:avLst/>
            <a:gdLst/>
            <a:ahLst/>
            <a:cxnLst/>
            <a:rect r="r" b="b" t="t" l="l"/>
            <a:pathLst>
              <a:path h="5186302" w="7846815">
                <a:moveTo>
                  <a:pt x="0" y="0"/>
                </a:moveTo>
                <a:lnTo>
                  <a:pt x="7846815" y="0"/>
                </a:lnTo>
                <a:lnTo>
                  <a:pt x="7846815" y="5186301"/>
                </a:lnTo>
                <a:lnTo>
                  <a:pt x="0" y="5186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5" t="0" r="-143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ESTOQUE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2684" y="3840222"/>
            <a:ext cx="13302632" cy="130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Demonstração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72884">
            <a:off x="6124940" y="8961082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92684" y="3169142"/>
            <a:ext cx="13302632" cy="264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43"/>
              </a:lnSpc>
            </a:pPr>
            <a:r>
              <a:rPr lang="en-US" b="true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Agradeço a atenção de todos!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72884">
            <a:off x="6124940" y="8961082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6"/>
                </a:lnTo>
                <a:lnTo>
                  <a:pt x="0" y="265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8209" y="2111879"/>
            <a:ext cx="6540652" cy="6682659"/>
          </a:xfrm>
          <a:custGeom>
            <a:avLst/>
            <a:gdLst/>
            <a:ahLst/>
            <a:cxnLst/>
            <a:rect r="r" b="b" t="t" l="l"/>
            <a:pathLst>
              <a:path h="6682659" w="6540652">
                <a:moveTo>
                  <a:pt x="0" y="0"/>
                </a:moveTo>
                <a:lnTo>
                  <a:pt x="6540652" y="0"/>
                </a:lnTo>
                <a:lnTo>
                  <a:pt x="6540652" y="6682659"/>
                </a:lnTo>
                <a:lnTo>
                  <a:pt x="0" y="668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9" t="0" r="0" b="-7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598" y="836255"/>
            <a:ext cx="11746098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AS TELAS DO SISTEMA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01982" y="8459312"/>
            <a:ext cx="723169" cy="33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28185" y="8923074"/>
            <a:ext cx="1140700" cy="33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Cadastro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56992" y="2430840"/>
            <a:ext cx="7326317" cy="5549685"/>
          </a:xfrm>
          <a:custGeom>
            <a:avLst/>
            <a:gdLst/>
            <a:ahLst/>
            <a:cxnLst/>
            <a:rect r="r" b="b" t="t" l="l"/>
            <a:pathLst>
              <a:path h="5549685" w="7326317">
                <a:moveTo>
                  <a:pt x="0" y="0"/>
                </a:moveTo>
                <a:lnTo>
                  <a:pt x="7326318" y="0"/>
                </a:lnTo>
                <a:lnTo>
                  <a:pt x="7326318" y="5549686"/>
                </a:lnTo>
                <a:lnTo>
                  <a:pt x="0" y="5549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558" y="2403901"/>
            <a:ext cx="7349752" cy="5576624"/>
          </a:xfrm>
          <a:custGeom>
            <a:avLst/>
            <a:gdLst/>
            <a:ahLst/>
            <a:cxnLst/>
            <a:rect r="r" b="b" t="t" l="l"/>
            <a:pathLst>
              <a:path h="5576624" w="7349752">
                <a:moveTo>
                  <a:pt x="0" y="0"/>
                </a:moveTo>
                <a:lnTo>
                  <a:pt x="7349752" y="0"/>
                </a:lnTo>
                <a:lnTo>
                  <a:pt x="7349752" y="5576625"/>
                </a:lnTo>
                <a:lnTo>
                  <a:pt x="0" y="5576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76910" y="2403901"/>
            <a:ext cx="8799407" cy="5576624"/>
          </a:xfrm>
          <a:custGeom>
            <a:avLst/>
            <a:gdLst/>
            <a:ahLst/>
            <a:cxnLst/>
            <a:rect r="r" b="b" t="t" l="l"/>
            <a:pathLst>
              <a:path h="5576624" w="8799407">
                <a:moveTo>
                  <a:pt x="0" y="0"/>
                </a:moveTo>
                <a:lnTo>
                  <a:pt x="8799407" y="0"/>
                </a:lnTo>
                <a:lnTo>
                  <a:pt x="8799407" y="5576625"/>
                </a:lnTo>
                <a:lnTo>
                  <a:pt x="0" y="5576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598" y="836255"/>
            <a:ext cx="11746098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AS TELAS DO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8408" y="8161258"/>
            <a:ext cx="3107937" cy="33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Caixa Auto-Atendimento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70192" y="8161258"/>
            <a:ext cx="1012843" cy="33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Estoque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17848" y="2217865"/>
            <a:ext cx="11052303" cy="7040435"/>
          </a:xfrm>
          <a:custGeom>
            <a:avLst/>
            <a:gdLst/>
            <a:ahLst/>
            <a:cxnLst/>
            <a:rect r="r" b="b" t="t" l="l"/>
            <a:pathLst>
              <a:path h="7040435" w="11052303">
                <a:moveTo>
                  <a:pt x="0" y="0"/>
                </a:moveTo>
                <a:lnTo>
                  <a:pt x="11052304" y="0"/>
                </a:lnTo>
                <a:lnTo>
                  <a:pt x="11052304" y="7040435"/>
                </a:lnTo>
                <a:lnTo>
                  <a:pt x="0" y="704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CONFIGURANDO AS JANELAS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98" y="2256837"/>
            <a:ext cx="7846815" cy="5943962"/>
          </a:xfrm>
          <a:custGeom>
            <a:avLst/>
            <a:gdLst/>
            <a:ahLst/>
            <a:cxnLst/>
            <a:rect r="r" b="b" t="t" l="l"/>
            <a:pathLst>
              <a:path h="5943962" w="7846815">
                <a:moveTo>
                  <a:pt x="0" y="0"/>
                </a:moveTo>
                <a:lnTo>
                  <a:pt x="7846815" y="0"/>
                </a:lnTo>
                <a:lnTo>
                  <a:pt x="7846815" y="5943963"/>
                </a:lnTo>
                <a:lnTo>
                  <a:pt x="0" y="5943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3360" y="2256837"/>
            <a:ext cx="8234947" cy="2615720"/>
          </a:xfrm>
          <a:custGeom>
            <a:avLst/>
            <a:gdLst/>
            <a:ahLst/>
            <a:cxnLst/>
            <a:rect r="r" b="b" t="t" l="l"/>
            <a:pathLst>
              <a:path h="2615720" w="8234947">
                <a:moveTo>
                  <a:pt x="0" y="0"/>
                </a:moveTo>
                <a:lnTo>
                  <a:pt x="8234947" y="0"/>
                </a:lnTo>
                <a:lnTo>
                  <a:pt x="8234947" y="2615721"/>
                </a:lnTo>
                <a:lnTo>
                  <a:pt x="0" y="261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931" r="0" b="-99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3360" y="5143500"/>
            <a:ext cx="8234947" cy="3057300"/>
          </a:xfrm>
          <a:custGeom>
            <a:avLst/>
            <a:gdLst/>
            <a:ahLst/>
            <a:cxnLst/>
            <a:rect r="r" b="b" t="t" l="l"/>
            <a:pathLst>
              <a:path h="3057300" w="8234947">
                <a:moveTo>
                  <a:pt x="0" y="0"/>
                </a:moveTo>
                <a:lnTo>
                  <a:pt x="8234947" y="0"/>
                </a:lnTo>
                <a:lnTo>
                  <a:pt x="8234947" y="3057300"/>
                </a:lnTo>
                <a:lnTo>
                  <a:pt x="0" y="305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31" r="0" b="-993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HOME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98" y="2256837"/>
            <a:ext cx="7846815" cy="5943962"/>
          </a:xfrm>
          <a:custGeom>
            <a:avLst/>
            <a:gdLst/>
            <a:ahLst/>
            <a:cxnLst/>
            <a:rect r="r" b="b" t="t" l="l"/>
            <a:pathLst>
              <a:path h="5943962" w="7846815">
                <a:moveTo>
                  <a:pt x="0" y="0"/>
                </a:moveTo>
                <a:lnTo>
                  <a:pt x="7846815" y="0"/>
                </a:lnTo>
                <a:lnTo>
                  <a:pt x="7846815" y="5943963"/>
                </a:lnTo>
                <a:lnTo>
                  <a:pt x="0" y="5943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1994" y="2256837"/>
            <a:ext cx="6816486" cy="3381938"/>
          </a:xfrm>
          <a:custGeom>
            <a:avLst/>
            <a:gdLst/>
            <a:ahLst/>
            <a:cxnLst/>
            <a:rect r="r" b="b" t="t" l="l"/>
            <a:pathLst>
              <a:path h="3381938" w="6816486">
                <a:moveTo>
                  <a:pt x="0" y="0"/>
                </a:moveTo>
                <a:lnTo>
                  <a:pt x="6816486" y="0"/>
                </a:lnTo>
                <a:lnTo>
                  <a:pt x="6816486" y="3381939"/>
                </a:lnTo>
                <a:lnTo>
                  <a:pt x="0" y="3381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199" r="0" b="-111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21994" y="5877858"/>
            <a:ext cx="7017679" cy="2322941"/>
          </a:xfrm>
          <a:custGeom>
            <a:avLst/>
            <a:gdLst/>
            <a:ahLst/>
            <a:cxnLst/>
            <a:rect r="r" b="b" t="t" l="l"/>
            <a:pathLst>
              <a:path h="2322941" w="7017679">
                <a:moveTo>
                  <a:pt x="0" y="0"/>
                </a:moveTo>
                <a:lnTo>
                  <a:pt x="7017679" y="0"/>
                </a:lnTo>
                <a:lnTo>
                  <a:pt x="7017679" y="2322942"/>
                </a:lnTo>
                <a:lnTo>
                  <a:pt x="0" y="2322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617" r="0" b="-1261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HOME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98" y="2256837"/>
            <a:ext cx="7846815" cy="5943962"/>
          </a:xfrm>
          <a:custGeom>
            <a:avLst/>
            <a:gdLst/>
            <a:ahLst/>
            <a:cxnLst/>
            <a:rect r="r" b="b" t="t" l="l"/>
            <a:pathLst>
              <a:path h="5943962" w="7846815">
                <a:moveTo>
                  <a:pt x="0" y="0"/>
                </a:moveTo>
                <a:lnTo>
                  <a:pt x="7846815" y="0"/>
                </a:lnTo>
                <a:lnTo>
                  <a:pt x="7846815" y="5943963"/>
                </a:lnTo>
                <a:lnTo>
                  <a:pt x="0" y="5943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256837"/>
            <a:ext cx="7609782" cy="5943962"/>
          </a:xfrm>
          <a:custGeom>
            <a:avLst/>
            <a:gdLst/>
            <a:ahLst/>
            <a:cxnLst/>
            <a:rect r="r" b="b" t="t" l="l"/>
            <a:pathLst>
              <a:path h="5943962" w="7609782">
                <a:moveTo>
                  <a:pt x="0" y="0"/>
                </a:moveTo>
                <a:lnTo>
                  <a:pt x="7609782" y="0"/>
                </a:lnTo>
                <a:lnTo>
                  <a:pt x="7609782" y="5943963"/>
                </a:lnTo>
                <a:lnTo>
                  <a:pt x="0" y="5943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44" t="-6353" r="-3870" b="-63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HOME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98" y="2256837"/>
            <a:ext cx="7188460" cy="6897403"/>
          </a:xfrm>
          <a:custGeom>
            <a:avLst/>
            <a:gdLst/>
            <a:ahLst/>
            <a:cxnLst/>
            <a:rect r="r" b="b" t="t" l="l"/>
            <a:pathLst>
              <a:path h="6897403" w="7188460">
                <a:moveTo>
                  <a:pt x="0" y="0"/>
                </a:moveTo>
                <a:lnTo>
                  <a:pt x="7188459" y="0"/>
                </a:lnTo>
                <a:lnTo>
                  <a:pt x="7188459" y="6897403"/>
                </a:lnTo>
                <a:lnTo>
                  <a:pt x="0" y="6897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77" r="0" b="-33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78444" y="2256837"/>
            <a:ext cx="8653421" cy="2278706"/>
          </a:xfrm>
          <a:custGeom>
            <a:avLst/>
            <a:gdLst/>
            <a:ahLst/>
            <a:cxnLst/>
            <a:rect r="r" b="b" t="t" l="l"/>
            <a:pathLst>
              <a:path h="2278706" w="8653421">
                <a:moveTo>
                  <a:pt x="0" y="0"/>
                </a:moveTo>
                <a:lnTo>
                  <a:pt x="8653421" y="0"/>
                </a:lnTo>
                <a:lnTo>
                  <a:pt x="8653421" y="2278706"/>
                </a:lnTo>
                <a:lnTo>
                  <a:pt x="0" y="2278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05" t="-11088" r="-2518" b="-110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53682" y="4756556"/>
            <a:ext cx="7102944" cy="4397683"/>
          </a:xfrm>
          <a:custGeom>
            <a:avLst/>
            <a:gdLst/>
            <a:ahLst/>
            <a:cxnLst/>
            <a:rect r="r" b="b" t="t" l="l"/>
            <a:pathLst>
              <a:path h="4397683" w="7102944">
                <a:moveTo>
                  <a:pt x="0" y="0"/>
                </a:moveTo>
                <a:lnTo>
                  <a:pt x="7102944" y="0"/>
                </a:lnTo>
                <a:lnTo>
                  <a:pt x="7102944" y="4397684"/>
                </a:lnTo>
                <a:lnTo>
                  <a:pt x="0" y="43976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98" r="0" b="-79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3598" y="2256837"/>
            <a:ext cx="7188460" cy="6897403"/>
          </a:xfrm>
          <a:custGeom>
            <a:avLst/>
            <a:gdLst/>
            <a:ahLst/>
            <a:cxnLst/>
            <a:rect r="r" b="b" t="t" l="l"/>
            <a:pathLst>
              <a:path h="6897403" w="7188460">
                <a:moveTo>
                  <a:pt x="0" y="0"/>
                </a:moveTo>
                <a:lnTo>
                  <a:pt x="7188459" y="0"/>
                </a:lnTo>
                <a:lnTo>
                  <a:pt x="7188459" y="6897403"/>
                </a:lnTo>
                <a:lnTo>
                  <a:pt x="0" y="6897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377" r="0" b="-337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CADASTRO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8444" y="2970142"/>
            <a:ext cx="8653421" cy="5470792"/>
          </a:xfrm>
          <a:custGeom>
            <a:avLst/>
            <a:gdLst/>
            <a:ahLst/>
            <a:cxnLst/>
            <a:rect r="r" b="b" t="t" l="l"/>
            <a:pathLst>
              <a:path h="5470792" w="8653421">
                <a:moveTo>
                  <a:pt x="0" y="0"/>
                </a:moveTo>
                <a:lnTo>
                  <a:pt x="8653421" y="0"/>
                </a:lnTo>
                <a:lnTo>
                  <a:pt x="8653421" y="5470793"/>
                </a:lnTo>
                <a:lnTo>
                  <a:pt x="0" y="5470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598" y="836255"/>
            <a:ext cx="16665702" cy="923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CODIGO - CADASTRO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93598" y="2256837"/>
            <a:ext cx="7188460" cy="6897403"/>
          </a:xfrm>
          <a:custGeom>
            <a:avLst/>
            <a:gdLst/>
            <a:ahLst/>
            <a:cxnLst/>
            <a:rect r="r" b="b" t="t" l="l"/>
            <a:pathLst>
              <a:path h="6897403" w="7188460">
                <a:moveTo>
                  <a:pt x="0" y="0"/>
                </a:moveTo>
                <a:lnTo>
                  <a:pt x="7188459" y="0"/>
                </a:lnTo>
                <a:lnTo>
                  <a:pt x="7188459" y="6897403"/>
                </a:lnTo>
                <a:lnTo>
                  <a:pt x="0" y="6897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77" r="0" b="-337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DAGSLEJuk0Y</dc:identifier>
  <dcterms:modified xsi:type="dcterms:W3CDTF">2011-08-01T06:04:30Z</dcterms:modified>
  <cp:revision>1</cp:revision>
  <dc:title>Sistema de Controle de estoque com RFID e Alerta de Baixas Quantidades</dc:title>
</cp:coreProperties>
</file>